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AB8B-C4D1-48AD-A028-5A593750EA8B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09D2-E290-440D-8E4C-39E0CCF1E73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1470025"/>
          </a:xfrm>
        </p:spPr>
        <p:txBody>
          <a:bodyPr>
            <a:noAutofit/>
          </a:bodyPr>
          <a:lstStyle/>
          <a:p>
            <a:r>
              <a:rPr lang="en-IN" sz="6600" dirty="0" smtClean="0">
                <a:latin typeface="Cooper Black" pitchFamily="18" charset="0"/>
              </a:rPr>
              <a:t>Environmental  Pollution</a:t>
            </a:r>
            <a:endParaRPr lang="en-IN" sz="66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129490" cy="1752600"/>
          </a:xfrm>
        </p:spPr>
        <p:txBody>
          <a:bodyPr>
            <a:normAutofit/>
          </a:bodyPr>
          <a:lstStyle/>
          <a:p>
            <a:pPr algn="r"/>
            <a:r>
              <a:rPr lang="en-IN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Deekshitha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G</a:t>
            </a:r>
          </a:p>
          <a:p>
            <a:pPr algn="r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Physics</a:t>
            </a: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r>
              <a:rPr lang="en-IN" sz="3200" dirty="0" smtClean="0"/>
              <a:t>: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 smtClean="0"/>
              <a:t>Any undesirable change in the </a:t>
            </a:r>
            <a:r>
              <a:rPr lang="en-IN" sz="3200" dirty="0" err="1" smtClean="0"/>
              <a:t>phyical</a:t>
            </a:r>
            <a:r>
              <a:rPr lang="en-IN" sz="3200" dirty="0" smtClean="0"/>
              <a:t>, chemical, biological characteristics of any component of the environment (air, water, soil) which can cause harmful effects on various forms of life or properties </a:t>
            </a:r>
            <a:endParaRPr lang="en-IN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0010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Types of Environmental Pollution</a:t>
            </a:r>
          </a:p>
          <a:p>
            <a:endParaRPr lang="en-IN" sz="40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N" sz="4000" dirty="0">
                <a:solidFill>
                  <a:schemeClr val="accent2"/>
                </a:solidFill>
              </a:rPr>
              <a:t> </a:t>
            </a:r>
            <a:r>
              <a:rPr lang="en-IN" sz="3200" dirty="0" smtClean="0">
                <a:solidFill>
                  <a:schemeClr val="accent2"/>
                </a:solidFill>
              </a:rPr>
              <a:t>Air Pollution</a:t>
            </a:r>
          </a:p>
          <a:p>
            <a:pPr>
              <a:buFont typeface="Wingdings" pitchFamily="2" charset="2"/>
              <a:buChar char="§"/>
            </a:pPr>
            <a:r>
              <a:rPr lang="en-IN" sz="3200" dirty="0">
                <a:solidFill>
                  <a:schemeClr val="accent2"/>
                </a:solidFill>
              </a:rPr>
              <a:t> </a:t>
            </a:r>
            <a:r>
              <a:rPr lang="en-IN" sz="3200" dirty="0" smtClean="0">
                <a:solidFill>
                  <a:schemeClr val="accent2"/>
                </a:solidFill>
              </a:rPr>
              <a:t>Water Pollution</a:t>
            </a:r>
          </a:p>
          <a:p>
            <a:pPr>
              <a:buFont typeface="Wingdings" pitchFamily="2" charset="2"/>
              <a:buChar char="§"/>
            </a:pPr>
            <a:r>
              <a:rPr lang="en-IN" sz="3200" dirty="0">
                <a:solidFill>
                  <a:schemeClr val="accent2"/>
                </a:solidFill>
              </a:rPr>
              <a:t> </a:t>
            </a:r>
            <a:r>
              <a:rPr lang="en-IN" sz="3200" dirty="0" smtClean="0">
                <a:solidFill>
                  <a:schemeClr val="accent2"/>
                </a:solidFill>
              </a:rPr>
              <a:t> Soil Pollution</a:t>
            </a:r>
          </a:p>
          <a:p>
            <a:pPr>
              <a:buFont typeface="Wingdings" pitchFamily="2" charset="2"/>
              <a:buChar char="§"/>
            </a:pPr>
            <a:r>
              <a:rPr lang="en-IN" sz="3200" dirty="0">
                <a:solidFill>
                  <a:schemeClr val="accent2"/>
                </a:solidFill>
              </a:rPr>
              <a:t> </a:t>
            </a:r>
            <a:r>
              <a:rPr lang="en-IN" sz="3200" dirty="0" smtClean="0">
                <a:solidFill>
                  <a:schemeClr val="accent2"/>
                </a:solidFill>
              </a:rPr>
              <a:t>Noise Pollution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72866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accent2"/>
                </a:solidFill>
              </a:rPr>
              <a:t> </a:t>
            </a:r>
            <a:r>
              <a:rPr lang="en-IN" sz="4000" b="1" dirty="0" smtClean="0"/>
              <a:t>Air Pollution</a:t>
            </a:r>
          </a:p>
          <a:p>
            <a:endParaRPr lang="en-IN" sz="4000" b="1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/>
              <a:t> </a:t>
            </a:r>
            <a:r>
              <a:rPr lang="en-IN" sz="2400" dirty="0" smtClean="0"/>
              <a:t>Natural sources: volcanic eruption, forest fire, sea salt sprays, biological decay, photochemical oxidation of </a:t>
            </a:r>
            <a:r>
              <a:rPr lang="en-IN" sz="2400" dirty="0" err="1" smtClean="0"/>
              <a:t>terpenes</a:t>
            </a:r>
            <a:r>
              <a:rPr lang="en-IN" sz="2400" dirty="0" smtClean="0"/>
              <a:t>, marshes, pollen grains</a:t>
            </a:r>
          </a:p>
          <a:p>
            <a:pPr>
              <a:buFont typeface="Arial" pitchFamily="34" charset="0"/>
              <a:buChar char="•"/>
            </a:pPr>
            <a:endParaRPr lang="en-IN" sz="2400" dirty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Man-made: power plants, industrial units, vehicular emissions, fossil fuel burning, agricultural activity 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64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600" b="1" dirty="0" smtClean="0">
                <a:solidFill>
                  <a:srgbClr val="FF0000"/>
                </a:solidFill>
              </a:rPr>
              <a:t>Indoor Air Pollution:</a:t>
            </a:r>
          </a:p>
          <a:p>
            <a:endParaRPr lang="en-IN" dirty="0"/>
          </a:p>
          <a:p>
            <a:pPr algn="just"/>
            <a:r>
              <a:rPr lang="en-IN" sz="3200" dirty="0" smtClean="0"/>
              <a:t>The most important indoor ait pollutant is </a:t>
            </a:r>
            <a:r>
              <a:rPr lang="en-IN" sz="3200" u="sng" dirty="0" smtClean="0"/>
              <a:t>radon gas</a:t>
            </a:r>
            <a:r>
              <a:rPr lang="en-IN" sz="3200" dirty="0" smtClean="0"/>
              <a:t>. Radon gas and its radioactive daughters are responsible for a large number of lung cancer deaths each year. Radon can be emitted from building materials like bricks, concretes, tiles etc. Which are derived from soil containing radium   </a:t>
            </a:r>
            <a:endParaRPr lang="en-IN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Effect of air pollution</a:t>
            </a:r>
          </a:p>
          <a:p>
            <a:endParaRPr lang="en-IN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Effects on Human Health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Effects on Plants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Effects on aquatic life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Effects on materials</a:t>
            </a:r>
          </a:p>
          <a:p>
            <a:pPr marL="342900" indent="-342900"/>
            <a:endParaRPr lang="en-IN" dirty="0" smtClean="0"/>
          </a:p>
          <a:p>
            <a:pPr marL="342900" indent="-34290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867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Control of Air Pollution</a:t>
            </a:r>
          </a:p>
          <a:p>
            <a:endParaRPr lang="en-IN" dirty="0"/>
          </a:p>
          <a:p>
            <a:pPr marL="342900" indent="-342900" algn="just">
              <a:buFont typeface="+mj-lt"/>
              <a:buAutoNum type="arabicPeriod"/>
            </a:pPr>
            <a:r>
              <a:rPr lang="en-IN" sz="2800" dirty="0" err="1" smtClean="0"/>
              <a:t>Siting</a:t>
            </a:r>
            <a:r>
              <a:rPr lang="en-IN" sz="2800" dirty="0" smtClean="0"/>
              <a:t> of industries after proper environmental impact assessment studies.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800" dirty="0" smtClean="0"/>
              <a:t>Using low sulphur coal in industries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800" dirty="0" smtClean="0"/>
              <a:t>Removing sulphur from coal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800" dirty="0" smtClean="0"/>
              <a:t>Removing </a:t>
            </a:r>
            <a:r>
              <a:rPr lang="en-IN" sz="2800" dirty="0" err="1" smtClean="0"/>
              <a:t>NOx</a:t>
            </a:r>
            <a:r>
              <a:rPr lang="en-IN" sz="2800" dirty="0" smtClean="0"/>
              <a:t> during the combustion process</a:t>
            </a:r>
            <a:endParaRPr lang="en-IN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571744"/>
            <a:ext cx="5857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8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Environmental  Pollution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 Pollution</dc:title>
  <dc:creator>Microsoft</dc:creator>
  <cp:lastModifiedBy>Microsoft</cp:lastModifiedBy>
  <cp:revision>6</cp:revision>
  <dcterms:created xsi:type="dcterms:W3CDTF">2020-03-19T04:28:25Z</dcterms:created>
  <dcterms:modified xsi:type="dcterms:W3CDTF">2020-03-19T05:18:55Z</dcterms:modified>
</cp:coreProperties>
</file>